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9" r:id="rId4"/>
    <p:sldId id="258" r:id="rId5"/>
    <p:sldId id="257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5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2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6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1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1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0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9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63ACF-B092-AA4C-AD0A-8F60F92C5160}" type="datetimeFigureOut">
              <a:rPr lang="en-US" smtClean="0"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22F3-9C60-4B47-A827-493FB9762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5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Jnj8mc04r9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0ivX8kjlCfc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5p_Z3Rymb4k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_YQpbzQ6gz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f1eAOygDP5s&amp;feature=relat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0ASLLiuejAo&amp;list=UUjYM-YemQPCooH9U378GcVw&amp;index=2&amp;feature=plcp" TargetMode="External"/><Relationship Id="rId3" Type="http://schemas.openxmlformats.org/officeDocument/2006/relationships/hyperlink" Target="http://www.youtube.com/watch?v=3RzN7T5xpV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Energy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Stored energy/Energy of Position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22" y="2256865"/>
            <a:ext cx="5531839" cy="41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3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2749031"/>
          </a:xfrm>
        </p:spPr>
        <p:txBody>
          <a:bodyPr>
            <a:normAutofit/>
          </a:bodyPr>
          <a:lstStyle/>
          <a:p>
            <a:r>
              <a:rPr lang="en-US" dirty="0" smtClean="0"/>
              <a:t>Gravitational Potential Energy:</a:t>
            </a:r>
            <a:br>
              <a:rPr lang="en-US" dirty="0" smtClean="0"/>
            </a:br>
            <a:r>
              <a:rPr lang="en-US" dirty="0" smtClean="0"/>
              <a:t>Energy stored in an object’s height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94854"/>
            <a:ext cx="6400800" cy="1752600"/>
          </a:xfrm>
        </p:spPr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http://www.youtube.com/watch?v=Jnj8mc04r9E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37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Energy &amp; Heat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http://www.youtube.com/watch?v=0ivX8kjlCfc</a:t>
            </a:r>
            <a:endParaRPr lang="en-US" dirty="0" smtClean="0"/>
          </a:p>
          <a:p>
            <a:r>
              <a:rPr lang="en-US" dirty="0" smtClean="0"/>
              <a:t>Kinetic Energy: Energy of MOTION</a:t>
            </a:r>
          </a:p>
          <a:p>
            <a:r>
              <a:rPr lang="en-US" dirty="0" smtClean="0"/>
              <a:t>Heat (thermal) Energy: Movement of atoms and molecules within a substance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8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Energy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http://www.youtube.com/watch?v=5p_Z3Rymb4k</a:t>
            </a:r>
            <a:endParaRPr lang="en-US" dirty="0" smtClean="0"/>
          </a:p>
          <a:p>
            <a:r>
              <a:rPr lang="en-US" dirty="0" smtClean="0"/>
              <a:t>Produced when a force causes an object or substance to vibrate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75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Potential Energy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_YQpbzQ6gzs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Energy store in the bonds of atoms and molecules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21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stored in the nucleus of an atom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518" y="2222874"/>
            <a:ext cx="6477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12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motion energy – energy stored in the movement of objects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5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Radiant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Solar Energy</a:t>
            </a:r>
          </a:p>
          <a:p>
            <a:pPr lvl="1"/>
            <a:r>
              <a:rPr lang="en-US" dirty="0" smtClean="0"/>
              <a:t>The light of the sun is generated from the intense heat energy</a:t>
            </a:r>
          </a:p>
          <a:p>
            <a:r>
              <a:rPr lang="en-US" dirty="0" smtClean="0"/>
              <a:t>Example: Light Energy</a:t>
            </a:r>
          </a:p>
          <a:p>
            <a:pPr lvl="1"/>
            <a:r>
              <a:rPr lang="en-US" dirty="0" smtClean="0"/>
              <a:t>Heat comes before light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hlinkClick r:id="rId2"/>
              </a:rPr>
              <a:t>http://www.youtube.com/watch?v=f1eAOygDP5s&amp;feature=</a:t>
            </a:r>
            <a:r>
              <a:rPr lang="en-US" dirty="0" smtClean="0">
                <a:hlinkClick r:id="rId2"/>
              </a:rPr>
              <a:t>related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6408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Energy of the flow of electrons </a:t>
            </a:r>
            <a:r>
              <a:rPr lang="en-US" dirty="0"/>
              <a:t>(tiny charged particles</a:t>
            </a:r>
            <a:r>
              <a:rPr lang="en-US" dirty="0" smtClean="0"/>
              <a:t>) between atoms</a:t>
            </a:r>
          </a:p>
          <a:p>
            <a:endParaRPr lang="en-US" dirty="0" smtClean="0"/>
          </a:p>
          <a:p>
            <a:r>
              <a:rPr lang="en-US" dirty="0"/>
              <a:t>Bill Nye: </a:t>
            </a:r>
            <a:r>
              <a:rPr lang="en-US" dirty="0">
                <a:hlinkClick r:id="rId2"/>
              </a:rPr>
              <a:t>http://www.youtube.com/watch?v=0ASLLiuejAo&amp;list=UUjYM-YemQPCooH9U378GcVw&amp;index=2&amp;feature=</a:t>
            </a:r>
            <a:r>
              <a:rPr lang="en-US" dirty="0" smtClean="0">
                <a:hlinkClick r:id="rId2"/>
              </a:rPr>
              <a:t>plcp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http://www.youtube.com/watch?v=</a:t>
            </a:r>
            <a:r>
              <a:rPr lang="en-US" dirty="0" smtClean="0">
                <a:hlinkClick r:id="rId3"/>
              </a:rPr>
              <a:t>3RzN7T5xpVc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9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225</Words>
  <Application>Microsoft Macintosh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Potential Energy </vt:lpstr>
      <vt:lpstr>Gravitational Potential Energy: Energy stored in an object’s height</vt:lpstr>
      <vt:lpstr>Kinetic Energy &amp; Heat Energy</vt:lpstr>
      <vt:lpstr>Sound Energy </vt:lpstr>
      <vt:lpstr>Chemical Potential Energy </vt:lpstr>
      <vt:lpstr>Nuclear Energy</vt:lpstr>
      <vt:lpstr>Wind Energy</vt:lpstr>
      <vt:lpstr>Radiant energy</vt:lpstr>
      <vt:lpstr>Electrical Energy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Potential Energy</dc:title>
  <dc:creator>JACKSON, CHRISTINA</dc:creator>
  <cp:lastModifiedBy>JACKSON, CHRISTINA</cp:lastModifiedBy>
  <cp:revision>9</cp:revision>
  <dcterms:created xsi:type="dcterms:W3CDTF">2012-09-24T00:40:09Z</dcterms:created>
  <dcterms:modified xsi:type="dcterms:W3CDTF">2012-10-05T16:29:33Z</dcterms:modified>
</cp:coreProperties>
</file>